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Abril Fatfac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brilFatface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e60553c3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e60553c3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goes in the top right corner when it is ready.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c58a565ee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c58a565ee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9131ec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9131ec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12ce247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12ce247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Traverse through Dr. Ology’s high tech lab.</a:t>
            </a:r>
            <a:endParaRPr sz="2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Find time device relic</a:t>
            </a:r>
            <a:endParaRPr sz="2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Return to the future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912ce24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912ce24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f16e14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f16e14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eabae1e8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eabae1e8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c58a565e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c58a565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Buttons can be stepped on for an effect.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freeze can freeze the state of affected objects.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Enemies and traps can reset player progress if player is caught.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Player can save at set checkpoints placed throughout the game.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 reverse can reset to a checkpoint if player gets stuck.</a:t>
            </a:r>
            <a:endParaRPr sz="1400">
              <a:solidFill>
                <a:srgbClr val="233A4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Player collects time crystal shards to unlock other areas and progress through the game.</a:t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c58a565ee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c58a565ee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Vulnerability: The player has no way to fight back and must outsmart </a:t>
            </a:r>
            <a:r>
              <a:rPr lang="en"/>
              <a:t>confrontation. This ties in with: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Empowerment: The player’s abilities are fantastical and allow the player to overcome obstacles.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Satisfaction: Puzzles are hard but rewarding.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Curiosity: The setting is intricate and interesting with lots of hidden stuff.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Humor: Interactions between characters, as well as the PC’s sarcasm/obliviousness.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912ce247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912ce247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Big scope potential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Lots of potential spriting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Time stopping is hard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happens when something is frozen / unfreezes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Have to balance it so it is fun to use and easy to understand.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eabae1e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eabae1e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e60553c3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e60553c3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Klepto-Chronia is a puzzle stealth game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c58a565ee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c58a565ee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c58a565ee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c58a565ee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e9c4cab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e9c4cab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past this slide before the gif loops.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bee498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ebee498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c4de2e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c4de2e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c4de2e8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c4de2e8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e60553c3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e60553c3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Set in the lab of Dr. Ology, a reclusive science prodigy from the past.</a:t>
            </a:r>
            <a:endParaRPr sz="2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Lab is full of wondrous, but clunky inventions for his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abae1e8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abae1e8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e60553c3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e60553c3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2" type="body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3" type="body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4" type="body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5" type="title"/>
          </p:nvPr>
        </p:nvSpPr>
        <p:spPr>
          <a:xfrm>
            <a:off x="540300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6" type="title"/>
          </p:nvPr>
        </p:nvSpPr>
        <p:spPr>
          <a:xfrm>
            <a:off x="3508744" y="1609369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7" type="title"/>
          </p:nvPr>
        </p:nvSpPr>
        <p:spPr>
          <a:xfrm>
            <a:off x="540300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8" type="title"/>
          </p:nvPr>
        </p:nvSpPr>
        <p:spPr>
          <a:xfrm>
            <a:off x="3508744" y="3140163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4" name="Google Shape;134;p13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36" name="Google Shape;136;p13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137" name="Google Shape;137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3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140" name="Google Shape;140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3"/>
          <p:cNvGrpSpPr/>
          <p:nvPr/>
        </p:nvGrpSpPr>
        <p:grpSpPr>
          <a:xfrm flipH="1">
            <a:off x="7495302" y="278831"/>
            <a:ext cx="824215" cy="193950"/>
            <a:chOff x="4317443" y="530413"/>
            <a:chExt cx="1098953" cy="258600"/>
          </a:xfrm>
        </p:grpSpPr>
        <p:sp>
          <p:nvSpPr>
            <p:cNvPr id="145" name="Google Shape;145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 flipH="1">
            <a:off x="244792" y="4703257"/>
            <a:ext cx="824215" cy="193950"/>
            <a:chOff x="4317443" y="530413"/>
            <a:chExt cx="1098953" cy="258600"/>
          </a:xfrm>
        </p:grpSpPr>
        <p:sp>
          <p:nvSpPr>
            <p:cNvPr id="150" name="Google Shape;15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3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155" name="Google Shape;155;p13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3"/>
          <p:cNvGrpSpPr/>
          <p:nvPr/>
        </p:nvGrpSpPr>
        <p:grpSpPr>
          <a:xfrm>
            <a:off x="1069002" y="204825"/>
            <a:ext cx="824215" cy="193950"/>
            <a:chOff x="4317443" y="530413"/>
            <a:chExt cx="1098953" cy="258600"/>
          </a:xfrm>
        </p:grpSpPr>
        <p:sp>
          <p:nvSpPr>
            <p:cNvPr id="160" name="Google Shape;160;p13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64" name="Google Shape;164;p13"/>
          <p:cNvGrpSpPr/>
          <p:nvPr/>
        </p:nvGrpSpPr>
        <p:grpSpPr>
          <a:xfrm flipH="1">
            <a:off x="154019" y="4032359"/>
            <a:ext cx="430026" cy="477697"/>
            <a:chOff x="5753006" y="3038475"/>
            <a:chExt cx="685957" cy="761999"/>
          </a:xfrm>
        </p:grpSpPr>
        <p:sp>
          <p:nvSpPr>
            <p:cNvPr id="165" name="Google Shape;165;p13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deviantart.com/jessibeans/art/Time-Traveler-for-IFX-338336581" TargetMode="External"/><Relationship Id="rId4" Type="http://schemas.openxmlformats.org/officeDocument/2006/relationships/hyperlink" Target="https://imgur.com/6hgOiKm" TargetMode="External"/><Relationship Id="rId5" Type="http://schemas.openxmlformats.org/officeDocument/2006/relationships/hyperlink" Target="https://wallpaperaccess.com/time-travel" TargetMode="External"/><Relationship Id="rId6" Type="http://schemas.openxmlformats.org/officeDocument/2006/relationships/hyperlink" Target="https://opengameart.org/content/8x8-tileset-by-soundlus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rtstation.com/artwork/oO8GDO" TargetMode="External"/><Relationship Id="rId4" Type="http://schemas.openxmlformats.org/officeDocument/2006/relationships/hyperlink" Target="https://forgeofempires.fandom.com/wiki/Mad_Scientist%27s_Lab" TargetMode="External"/><Relationship Id="rId5" Type="http://schemas.openxmlformats.org/officeDocument/2006/relationships/hyperlink" Target="https://media.istockphoto.com/photos/mad-scientist-picture-id169944301?k=20&amp;m=169944301&amp;s=612x612&amp;w=0&amp;h=l-QPi_wQkw7Ow_uqw5R_Fb1sLaF31jQLmKrchLvKBQY=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-FzWLgm7BsY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title"/>
          </p:nvPr>
        </p:nvSpPr>
        <p:spPr>
          <a:xfrm>
            <a:off x="283375" y="646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Friendly Skeleton Games</a:t>
            </a:r>
            <a:endParaRPr sz="4200"/>
          </a:p>
        </p:txBody>
      </p:sp>
      <p:sp>
        <p:nvSpPr>
          <p:cNvPr id="172" name="Google Shape;172;p14"/>
          <p:cNvSpPr txBox="1"/>
          <p:nvPr>
            <p:ph idx="2" type="body"/>
          </p:nvPr>
        </p:nvSpPr>
        <p:spPr>
          <a:xfrm>
            <a:off x="3227713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73" name="Google Shape;173;p14"/>
          <p:cNvSpPr txBox="1"/>
          <p:nvPr>
            <p:ph idx="4294967295" type="title"/>
          </p:nvPr>
        </p:nvSpPr>
        <p:spPr>
          <a:xfrm>
            <a:off x="567175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Mason</a:t>
            </a:r>
            <a:endParaRPr/>
          </a:p>
        </p:txBody>
      </p:sp>
      <p:sp>
        <p:nvSpPr>
          <p:cNvPr id="174" name="Google Shape;174;p14"/>
          <p:cNvSpPr txBox="1"/>
          <p:nvPr>
            <p:ph idx="1" type="body"/>
          </p:nvPr>
        </p:nvSpPr>
        <p:spPr>
          <a:xfrm>
            <a:off x="463575" y="2417350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-Programmer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-Lead designer</a:t>
            </a:r>
            <a:endParaRPr sz="1500"/>
          </a:p>
        </p:txBody>
      </p:sp>
      <p:sp>
        <p:nvSpPr>
          <p:cNvPr id="175" name="Google Shape;175;p14"/>
          <p:cNvSpPr txBox="1"/>
          <p:nvPr>
            <p:ph idx="4294967295" type="body"/>
          </p:nvPr>
        </p:nvSpPr>
        <p:spPr>
          <a:xfrm>
            <a:off x="463575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-Audio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-Producer</a:t>
            </a:r>
            <a:endParaRPr sz="1500"/>
          </a:p>
        </p:txBody>
      </p:sp>
      <p:sp>
        <p:nvSpPr>
          <p:cNvPr id="176" name="Google Shape;176;p14"/>
          <p:cNvSpPr txBox="1"/>
          <p:nvPr>
            <p:ph idx="4294967295" type="body"/>
          </p:nvPr>
        </p:nvSpPr>
        <p:spPr>
          <a:xfrm>
            <a:off x="3038269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-Artist</a:t>
            </a:r>
            <a:endParaRPr sz="1500"/>
          </a:p>
        </p:txBody>
      </p:sp>
      <p:sp>
        <p:nvSpPr>
          <p:cNvPr id="177" name="Google Shape;177;p14"/>
          <p:cNvSpPr txBox="1"/>
          <p:nvPr>
            <p:ph idx="4294967295" type="title"/>
          </p:nvPr>
        </p:nvSpPr>
        <p:spPr>
          <a:xfrm>
            <a:off x="347761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Leslie</a:t>
            </a:r>
            <a:endParaRPr/>
          </a:p>
        </p:txBody>
      </p:sp>
      <p:sp>
        <p:nvSpPr>
          <p:cNvPr id="178" name="Google Shape;178;p14"/>
          <p:cNvSpPr txBox="1"/>
          <p:nvPr>
            <p:ph idx="4294967295" type="title"/>
          </p:nvPr>
        </p:nvSpPr>
        <p:spPr>
          <a:xfrm>
            <a:off x="567175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Natalie</a:t>
            </a:r>
            <a:endParaRPr/>
          </a:p>
        </p:txBody>
      </p:sp>
      <p:sp>
        <p:nvSpPr>
          <p:cNvPr id="179" name="Google Shape;179;p14"/>
          <p:cNvSpPr txBox="1"/>
          <p:nvPr>
            <p:ph idx="4294967295" type="title"/>
          </p:nvPr>
        </p:nvSpPr>
        <p:spPr>
          <a:xfrm>
            <a:off x="347761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</a:t>
            </a:r>
            <a:endParaRPr/>
          </a:p>
        </p:txBody>
      </p:sp>
      <p:sp>
        <p:nvSpPr>
          <p:cNvPr id="180" name="Google Shape;180;p14"/>
          <p:cNvSpPr txBox="1"/>
          <p:nvPr>
            <p:ph idx="2" type="body"/>
          </p:nvPr>
        </p:nvSpPr>
        <p:spPr>
          <a:xfrm>
            <a:off x="5991869" y="2417346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-Programmer</a:t>
            </a:r>
            <a:endParaRPr sz="1500"/>
          </a:p>
        </p:txBody>
      </p:sp>
      <p:sp>
        <p:nvSpPr>
          <p:cNvPr id="181" name="Google Shape;181;p14"/>
          <p:cNvSpPr txBox="1"/>
          <p:nvPr>
            <p:ph idx="4294967295" type="body"/>
          </p:nvPr>
        </p:nvSpPr>
        <p:spPr>
          <a:xfrm>
            <a:off x="6178144" y="3939765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-Writer</a:t>
            </a:r>
            <a:endParaRPr sz="1500"/>
          </a:p>
        </p:txBody>
      </p:sp>
      <p:sp>
        <p:nvSpPr>
          <p:cNvPr id="182" name="Google Shape;182;p14"/>
          <p:cNvSpPr txBox="1"/>
          <p:nvPr>
            <p:ph idx="4294967295" type="title"/>
          </p:nvPr>
        </p:nvSpPr>
        <p:spPr>
          <a:xfrm>
            <a:off x="6388069" y="18871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</a:t>
            </a:r>
            <a:endParaRPr/>
          </a:p>
        </p:txBody>
      </p:sp>
      <p:sp>
        <p:nvSpPr>
          <p:cNvPr id="183" name="Google Shape;183;p14"/>
          <p:cNvSpPr txBox="1"/>
          <p:nvPr>
            <p:ph idx="4294967295" type="title"/>
          </p:nvPr>
        </p:nvSpPr>
        <p:spPr>
          <a:xfrm>
            <a:off x="6388069" y="3417938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Cassandra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975" y="110625"/>
            <a:ext cx="1903575" cy="19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Sidekick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Delphi</a:t>
            </a:r>
            <a:endParaRPr sz="4200"/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3807725" y="2026600"/>
            <a:ext cx="42882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NPC, Narrator, Amelia’s Partner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Charming.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Teasing.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</a:t>
            </a:r>
            <a:endParaRPr sz="1800"/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75" y="1800200"/>
            <a:ext cx="2281909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type="title"/>
          </p:nvPr>
        </p:nvSpPr>
        <p:spPr>
          <a:xfrm>
            <a:off x="819150" y="85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Antagoni</a:t>
            </a:r>
            <a:r>
              <a:rPr lang="en" sz="4200"/>
              <a:t>st: Dr. Ology</a:t>
            </a:r>
            <a:endParaRPr sz="4200"/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819150" y="2125150"/>
            <a:ext cx="4172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 scientist archetype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 of the mansion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unraveling time travel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50" y="1699175"/>
            <a:ext cx="3031100" cy="3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Core Game Objectives</a:t>
            </a:r>
            <a:endParaRPr sz="4200"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12183" l="25467" r="27071" t="16565"/>
          <a:stretch/>
        </p:blipFill>
        <p:spPr>
          <a:xfrm>
            <a:off x="3679198" y="2327588"/>
            <a:ext cx="1785602" cy="16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929700" y="4107050"/>
            <a:ext cx="13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Explore 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3905700" y="4107050"/>
            <a:ext cx="133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Find time machine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6587863" y="4180175"/>
            <a:ext cx="15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Return to future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25"/>
          <p:cNvCxnSpPr>
            <a:stCxn id="259" idx="3"/>
            <a:endCxn id="254" idx="1"/>
          </p:cNvCxnSpPr>
          <p:nvPr/>
        </p:nvCxnSpPr>
        <p:spPr>
          <a:xfrm>
            <a:off x="2747074" y="3165275"/>
            <a:ext cx="93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5"/>
          <p:cNvCxnSpPr>
            <a:stCxn id="254" idx="3"/>
            <a:endCxn id="261" idx="1"/>
          </p:cNvCxnSpPr>
          <p:nvPr/>
        </p:nvCxnSpPr>
        <p:spPr>
          <a:xfrm>
            <a:off x="5464800" y="3165275"/>
            <a:ext cx="72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0" l="22258" r="10636" t="0"/>
          <a:stretch/>
        </p:blipFill>
        <p:spPr>
          <a:xfrm>
            <a:off x="6193125" y="2209138"/>
            <a:ext cx="2373763" cy="19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5">
            <a:alphaModFix/>
          </a:blip>
          <a:srcRect b="0" l="0" r="48506" t="0"/>
          <a:stretch/>
        </p:blipFill>
        <p:spPr>
          <a:xfrm>
            <a:off x="313875" y="2168538"/>
            <a:ext cx="2433199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Target Audience </a:t>
            </a:r>
            <a:endParaRPr sz="4200"/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683550" y="1990725"/>
            <a:ext cx="3006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Fans of :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Sci-Fi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Retro-Futurism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Puzzles</a:t>
            </a:r>
            <a:endParaRPr sz="2200"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100" y="1800200"/>
            <a:ext cx="4690704" cy="2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about the actual “game” part of this?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Mechanics</a:t>
            </a:r>
            <a:endParaRPr sz="4200"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590350" y="1980775"/>
            <a:ext cx="4390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Walk up, down, left, and right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80" name="Google Shape;280;p28"/>
          <p:cNvSpPr txBox="1"/>
          <p:nvPr>
            <p:ph idx="1" type="body"/>
          </p:nvPr>
        </p:nvSpPr>
        <p:spPr>
          <a:xfrm>
            <a:off x="5209700" y="1980775"/>
            <a:ext cx="335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Guards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Moving blocks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Dynamics</a:t>
            </a:r>
            <a:endParaRPr sz="4200"/>
          </a:p>
        </p:txBody>
      </p:sp>
      <p:sp>
        <p:nvSpPr>
          <p:cNvPr id="286" name="Google Shape;286;p29"/>
          <p:cNvSpPr txBox="1"/>
          <p:nvPr>
            <p:ph idx="1" type="body"/>
          </p:nvPr>
        </p:nvSpPr>
        <p:spPr>
          <a:xfrm>
            <a:off x="819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Buttons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FFF"/>
                </a:highlight>
              </a:rPr>
              <a:t>Time stop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Enemies and traps</a:t>
            </a:r>
            <a:endParaRPr sz="2400"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4572150" y="1990725"/>
            <a:ext cx="37527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Set checkpoints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Reset to a checkpoint</a:t>
            </a:r>
            <a:endParaRPr sz="2400">
              <a:highlight>
                <a:schemeClr val="dk1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</a:rPr>
              <a:t>Collectibles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Aesthetics</a:t>
            </a:r>
            <a:endParaRPr sz="4200"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819150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Vulnerability - lack of attacks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Empowerment - abilities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rgbClr val="FFFFFF"/>
                </a:highlight>
              </a:rPr>
              <a:t>S</a:t>
            </a:r>
            <a:r>
              <a:rPr lang="en" sz="2100">
                <a:highlight>
                  <a:srgbClr val="FFFFFF"/>
                </a:highlight>
              </a:rPr>
              <a:t>atisfaction - puzzles</a:t>
            </a:r>
            <a:endParaRPr sz="2100"/>
          </a:p>
        </p:txBody>
      </p:sp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4717575" y="21251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dk1"/>
                </a:highlight>
              </a:rPr>
              <a:t>Curiosity - setting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Humor - characters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Risks</a:t>
            </a:r>
            <a:endParaRPr/>
          </a:p>
        </p:txBody>
      </p:sp>
      <p:sp>
        <p:nvSpPr>
          <p:cNvPr id="300" name="Google Shape;300;p31"/>
          <p:cNvSpPr txBox="1"/>
          <p:nvPr>
            <p:ph idx="1" type="body"/>
          </p:nvPr>
        </p:nvSpPr>
        <p:spPr>
          <a:xfrm>
            <a:off x="2695500" y="1800200"/>
            <a:ext cx="3753000" cy="24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Big scope potential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stopping requires a lot of considerations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131050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88" y="211950"/>
            <a:ext cx="6178824" cy="47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Traveler for IFX by JessiBeans on DeviantArt</a:t>
            </a:r>
            <a:r>
              <a:rPr lang="en" sz="1600"/>
              <a:t> -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https://www.deviantart.com/jessibeans/art/Time-Traveler-for-IFX-338336581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Sci-Fi Fantasy character concepts</a:t>
            </a:r>
            <a:r>
              <a:rPr lang="en" sz="1600"/>
              <a:t> by CpnTuttle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https://imgur.com/6hgOiKm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Travel Wallpaper by WallpaperAccess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https://wallpaperaccess.com/time-travel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Dio time stop gif from Jojo’s Bizarre Adventure: Stardust Crusaders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Tardis - Dr. Who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 Screen - RPG Maker MV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8x8 Tileset by Soundlust -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https://opengameart.org/content/8x8-tileset-by-soundlust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Professor E. Gadd - Luigi’s Mansion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SciFi Futuristic City - Rob Brown - https://www.artstation.com/artwork/xBglY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/>
        </p:nvSpPr>
        <p:spPr>
          <a:xfrm>
            <a:off x="384275" y="3941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 txBox="1"/>
          <p:nvPr>
            <p:ph type="title"/>
          </p:nvPr>
        </p:nvSpPr>
        <p:spPr>
          <a:xfrm>
            <a:off x="819150" y="394150"/>
            <a:ext cx="75057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continued</a:t>
            </a:r>
            <a:endParaRPr/>
          </a:p>
        </p:txBody>
      </p:sp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819150" y="918250"/>
            <a:ext cx="7505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Laboratory Concept Art - Aaron Sims Creative - </a:t>
            </a: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https://www.artstation.com/artwork/oO8GDO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Scientist’s Lab - Forge of Empires - </a:t>
            </a:r>
            <a:r>
              <a:rPr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https://forgeofempires.fandom.com/wiki/Mad_Scientist%27s_Lab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 scientist - </a:t>
            </a: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https://media.istockphoto.com/photos/mad-scientist-picture-id169944301?k=20&amp;m=169944301&amp;s=612x612&amp;w=0&amp;h=l-QPi_wQkw7Ow_uqw5R_Fb1sLaF31jQLmKrchLvKBQY=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Unique Feature - Time Stop</a:t>
            </a:r>
            <a:endParaRPr sz="4200"/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334" y="1735700"/>
            <a:ext cx="4911350" cy="2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3490800" y="49258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819150" y="406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Stop Demo</a:t>
            </a:r>
            <a:endParaRPr/>
          </a:p>
        </p:txBody>
      </p:sp>
      <p:pic>
        <p:nvPicPr>
          <p:cNvPr id="202" name="Google Shape;202;p17" title="Time Freeze mechan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80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Simple Uses</a:t>
            </a:r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338" y="1800200"/>
            <a:ext cx="4063324" cy="28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Time Stop - More Advanced</a:t>
            </a:r>
            <a:endParaRPr/>
          </a:p>
        </p:txBody>
      </p:sp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00" y="1800200"/>
            <a:ext cx="4575484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Setting</a:t>
            </a:r>
            <a:endParaRPr sz="4200"/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4" y="2014138"/>
            <a:ext cx="3254371" cy="21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25" y="1104426"/>
            <a:ext cx="3817426" cy="36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Player Role</a:t>
            </a:r>
            <a:endParaRPr/>
          </a:p>
        </p:txBody>
      </p:sp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80775" y="1844850"/>
            <a:ext cx="75057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travelling thief from the future.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freeze time to solve puzzles and avoid danger.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Trying to steal a time travel device to return to the future.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Main Character</a:t>
            </a:r>
            <a:r>
              <a:rPr lang="en" sz="4200"/>
              <a:t>: </a:t>
            </a: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Amelia</a:t>
            </a:r>
            <a:endParaRPr sz="4200"/>
          </a:p>
        </p:txBody>
      </p:sp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819150" y="1913975"/>
            <a:ext cx="37530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The player character.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Easily flustered.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Socially oblivious.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Sarcastic. </a:t>
            </a:r>
            <a:endParaRPr sz="1800"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301" y="1800200"/>
            <a:ext cx="1973118" cy="29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